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2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85" r:id="rId60"/>
    <p:sldId id="515" r:id="rId61"/>
    <p:sldId id="516" r:id="rId62"/>
    <p:sldId id="517" r:id="rId63"/>
    <p:sldId id="518" r:id="rId64"/>
    <p:sldId id="509" r:id="rId65"/>
    <p:sldId id="512" r:id="rId66"/>
    <p:sldId id="510" r:id="rId67"/>
    <p:sldId id="513" r:id="rId68"/>
    <p:sldId id="511" r:id="rId69"/>
    <p:sldId id="514" r:id="rId70"/>
    <p:sldId id="519" r:id="rId71"/>
    <p:sldId id="430" r:id="rId72"/>
    <p:sldId id="431" r:id="rId73"/>
    <p:sldId id="520" r:id="rId74"/>
    <p:sldId id="521" r:id="rId75"/>
    <p:sldId id="522" r:id="rId76"/>
    <p:sldId id="523" r:id="rId77"/>
    <p:sldId id="524" r:id="rId78"/>
    <p:sldId id="525" r:id="rId79"/>
    <p:sldId id="432" r:id="rId80"/>
    <p:sldId id="433" r:id="rId81"/>
    <p:sldId id="434" r:id="rId82"/>
    <p:sldId id="435" r:id="rId83"/>
    <p:sldId id="495" r:id="rId84"/>
    <p:sldId id="311" r:id="rId85"/>
    <p:sldId id="436" r:id="rId86"/>
    <p:sldId id="439" r:id="rId87"/>
    <p:sldId id="437" r:id="rId88"/>
    <p:sldId id="526" r:id="rId89"/>
    <p:sldId id="438" r:id="rId90"/>
    <p:sldId id="440" r:id="rId91"/>
    <p:sldId id="441" r:id="rId92"/>
    <p:sldId id="442" r:id="rId93"/>
    <p:sldId id="496" r:id="rId94"/>
    <p:sldId id="443" r:id="rId95"/>
    <p:sldId id="444" r:id="rId96"/>
    <p:sldId id="447" r:id="rId97"/>
    <p:sldId id="501" r:id="rId98"/>
    <p:sldId id="448" r:id="rId99"/>
    <p:sldId id="449" r:id="rId100"/>
    <p:sldId id="450" r:id="rId101"/>
    <p:sldId id="451" r:id="rId102"/>
    <p:sldId id="446" r:id="rId103"/>
    <p:sldId id="340" r:id="rId104"/>
    <p:sldId id="342" r:id="rId105"/>
    <p:sldId id="341" r:id="rId106"/>
    <p:sldId id="455" r:id="rId107"/>
    <p:sldId id="343" r:id="rId108"/>
    <p:sldId id="344" r:id="rId109"/>
    <p:sldId id="502" r:id="rId110"/>
    <p:sldId id="475" r:id="rId111"/>
    <p:sldId id="460" r:id="rId112"/>
    <p:sldId id="461" r:id="rId113"/>
    <p:sldId id="462" r:id="rId114"/>
    <p:sldId id="463" r:id="rId115"/>
    <p:sldId id="459" r:id="rId116"/>
    <p:sldId id="466" r:id="rId117"/>
    <p:sldId id="468" r:id="rId118"/>
    <p:sldId id="469" r:id="rId119"/>
    <p:sldId id="472" r:id="rId120"/>
    <p:sldId id="478" r:id="rId121"/>
    <p:sldId id="470" r:id="rId122"/>
    <p:sldId id="471" r:id="rId123"/>
    <p:sldId id="473" r:id="rId124"/>
    <p:sldId id="477" r:id="rId125"/>
    <p:sldId id="479" r:id="rId126"/>
    <p:sldId id="480" r:id="rId127"/>
    <p:sldId id="481" r:id="rId128"/>
    <p:sldId id="482" r:id="rId129"/>
    <p:sldId id="484" r:id="rId130"/>
    <p:sldId id="497" r:id="rId1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3"/>
    </p:embeddedFont>
    <p:embeddedFont>
      <p:font typeface="Lato" panose="020F0502020204030203" pitchFamily="34" charset="77"/>
      <p:regular r:id="rId134"/>
      <p:bold r:id="rId135"/>
      <p:italic r:id="rId136"/>
      <p:boldItalic r:id="rId137"/>
    </p:embeddedFont>
    <p:embeddedFont>
      <p:font typeface="Montserrat" pitchFamily="2" charset="77"/>
      <p:regular r:id="rId138"/>
      <p:bold r:id="rId139"/>
      <p:italic r:id="rId140"/>
      <p:boldItalic r:id="rId1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4"/>
    <p:restoredTop sz="93516"/>
  </p:normalViewPr>
  <p:slideViewPr>
    <p:cSldViewPr snapToGrid="0" snapToObjects="1">
      <p:cViewPr varScale="1">
        <p:scale>
          <a:sx n="146" d="100"/>
          <a:sy n="146" d="100"/>
        </p:scale>
        <p:origin x="184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C33DE-4580-E643-BFED-0F7D3AE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1609839"/>
            <a:ext cx="7985760" cy="198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89157"/>
              <a:gd name="adj2" fmla="val 181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2466B-0EA6-EC42-81B3-5BF5ED5B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2039081"/>
            <a:ext cx="6571047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33E5-FDFB-BD41-8639-B15FFF8F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90" y="2669539"/>
            <a:ext cx="3423376" cy="16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0CFF8-E637-A447-911C-349BA623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" y="1806283"/>
            <a:ext cx="8769531" cy="23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97CE-CF23-3346-B710-CB0FE985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826EF-857E-EF45-B034-39868FB0AB0A}"/>
              </a:ext>
            </a:extLst>
          </p:cNvPr>
          <p:cNvSpPr txBox="1"/>
          <p:nvPr/>
        </p:nvSpPr>
        <p:spPr>
          <a:xfrm>
            <a:off x="883920" y="1586754"/>
            <a:ext cx="7376159" cy="89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3459B-A46E-D14A-83FF-18B10B3E913A}"/>
              </a:ext>
            </a:extLst>
          </p:cNvPr>
          <p:cNvSpPr txBox="1"/>
          <p:nvPr/>
        </p:nvSpPr>
        <p:spPr>
          <a:xfrm>
            <a:off x="818606" y="3048000"/>
            <a:ext cx="5166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example:		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x: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. . .</a:t>
            </a:r>
          </a:p>
        </p:txBody>
      </p:sp>
    </p:spTree>
    <p:extLst>
      <p:ext uri="{BB962C8B-B14F-4D97-AF65-F5344CB8AC3E}">
        <p14:creationId xmlns:p14="http://schemas.microsoft.com/office/powerpoint/2010/main" val="1384077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BFBFE-DB24-2C45-AC1F-2E21712F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" y="2469864"/>
            <a:ext cx="8143336" cy="23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2000" dirty="0"/>
              <a:t> to test if two values are the same</a:t>
            </a:r>
          </a:p>
          <a:p>
            <a:r>
              <a:rPr lang="en-US" sz="2000" dirty="0"/>
              <a:t>Do not confuse </a:t>
            </a:r>
            <a:r>
              <a:rPr lang="en-US" sz="2000" dirty="0">
                <a:solidFill>
                  <a:srgbClr val="FFFF00"/>
                </a:solidFill>
              </a:rPr>
              <a:t>==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FF00"/>
                </a:solidFill>
              </a:rPr>
              <a:t>=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==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 on numbers, strings, and even lists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2845</TotalTime>
  <Words>4309</Words>
  <Application>Microsoft Macintosh PowerPoint</Application>
  <PresentationFormat>On-screen Show (16:9)</PresentationFormat>
  <Paragraphs>646</Paragraphs>
  <Slides>130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Cambria Math</vt:lpstr>
      <vt:lpstr>Arial</vt:lpstr>
      <vt:lpstr>Lato</vt:lpstr>
      <vt:lpstr>Courier New</vt:lpstr>
      <vt:lpstr>Montserrat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Testing for equality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265</cp:revision>
  <dcterms:modified xsi:type="dcterms:W3CDTF">2020-01-14T19:04:27Z</dcterms:modified>
</cp:coreProperties>
</file>